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211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45986585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08 мая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08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09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дождь, днем гроза. Ветер юго-западный 5-10, днем порывы 15-18 м/с. Температура воздуха ночью 13-15, днем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28-30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тепла. 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10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09 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юго-западный 7-12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10-12 тепла. 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23837" y="338291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ED047B5D-E27C-DA97-957C-B40948385535}"/>
              </a:ext>
            </a:extLst>
          </p:cNvPr>
          <p:cNvSpPr txBox="1"/>
          <p:nvPr/>
        </p:nvSpPr>
        <p:spPr>
          <a:xfrm>
            <a:off x="5010647" y="2343456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рассеиванию,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E517AD11-F90E-9B69-C26B-F70337BBB2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9707772"/>
              </p:ext>
            </p:extLst>
          </p:nvPr>
        </p:nvGraphicFramePr>
        <p:xfrm>
          <a:off x="5041211" y="423250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1,384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Назарханова А.С.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21847</TotalTime>
  <Words>625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4316</cp:revision>
  <cp:lastPrinted>2021-07-01T03:56:27Z</cp:lastPrinted>
  <dcterms:created xsi:type="dcterms:W3CDTF">2018-03-27T06:03:00Z</dcterms:created>
  <dcterms:modified xsi:type="dcterms:W3CDTF">2026-05-08T07:28:43Z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